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4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xeKqfJoeeQ" TargetMode="External"/><Relationship Id="rId2" Type="http://schemas.openxmlformats.org/officeDocument/2006/relationships/hyperlink" Target="https://youtu.be/_3hq3E5RuI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TITLE SLIDE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405E6B4-437F-CBE7-F15D-DB0A47C9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444" y="677333"/>
            <a:ext cx="12897556" cy="8679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31DFF1-1584-955E-CDF4-7169774D62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76C50-9D03-6EBD-F814-8AF9CC01B858}"/>
              </a:ext>
            </a:extLst>
          </p:cNvPr>
          <p:cNvSpPr txBox="1"/>
          <p:nvPr/>
        </p:nvSpPr>
        <p:spPr>
          <a:xfrm>
            <a:off x="3464278" y="4642557"/>
            <a:ext cx="76411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hlinkClick r:id="rId2"/>
            </a:endParaRPr>
          </a:p>
          <a:p>
            <a:endParaRPr lang="en-US" sz="2800" b="1" dirty="0">
              <a:hlinkClick r:id="rId2"/>
            </a:endParaRPr>
          </a:p>
          <a:p>
            <a:endParaRPr lang="en-US" sz="2800" b="1" dirty="0">
              <a:hlinkClick r:id="rId2"/>
            </a:endParaRPr>
          </a:p>
          <a:p>
            <a:r>
              <a:rPr lang="en-US" sz="2800" b="1" dirty="0">
                <a:hlinkClick r:id="rId2"/>
              </a:rPr>
              <a:t>Reference video:</a:t>
            </a:r>
          </a:p>
          <a:p>
            <a:endParaRPr lang="en-US" sz="2800" b="1" dirty="0">
              <a:hlinkClick r:id="rId2"/>
            </a:endParaRPr>
          </a:p>
          <a:p>
            <a:r>
              <a:rPr lang="en-US" sz="2800" b="1" dirty="0">
                <a:hlinkClick r:id="rId2"/>
              </a:rPr>
              <a:t>https://youtu.be/_3hq3E5RuIY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>
                <a:hlinkClick r:id="rId3"/>
              </a:rPr>
              <a:t>https://youtu.be/DxeKqfJoeeQ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648028D-E8F9-29C7-369E-69C556A3A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555" y="691443"/>
            <a:ext cx="10484555" cy="49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276600" y="3086100"/>
            <a:ext cx="12377531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/>
            <a:r>
              <a:rPr lang="en-US" sz="4400" b="1" i="0" u="none" strike="noStrike" cap="none" dirty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CASE/ PROBLEM / EVENT/ BRAINSTORMING </a:t>
            </a: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RELATED </a:t>
            </a:r>
            <a:endParaRPr lang="en-US"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CEPT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1F00D0F-A1FE-4482-FA4B-A41131836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10" y="2088444"/>
            <a:ext cx="12762089" cy="6491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3EA6B6D-2347-FA69-9290-66FC6424D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628" y="1606904"/>
            <a:ext cx="13756572" cy="8351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5CEE29F-1305-04F1-44DA-A4AACB936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54533"/>
            <a:ext cx="12756444" cy="69779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SLIDES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F4B4186-BB4F-8B03-4F6E-A1AE87D7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05547"/>
            <a:ext cx="12649200" cy="68759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DB34E66-54EC-5451-9FAC-0EC4D55C5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60071"/>
            <a:ext cx="12192000" cy="6966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777ECCE-AE65-32CD-312B-77FB4C9A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25182"/>
            <a:ext cx="12192000" cy="6836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SLIDES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AC2EF21-6F0F-1F63-C566-5A210FD7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10924"/>
            <a:ext cx="12192000" cy="68651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54E530B-AFD9-7B22-A656-D7F7A36D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92934"/>
            <a:ext cx="12192000" cy="69011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Custom</PresentationFormat>
  <Paragraphs>72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sns</cp:lastModifiedBy>
  <cp:revision>7</cp:revision>
  <dcterms:created xsi:type="dcterms:W3CDTF">2006-08-16T00:00:00Z</dcterms:created>
  <dcterms:modified xsi:type="dcterms:W3CDTF">2023-06-16T06:13:53Z</dcterms:modified>
</cp:coreProperties>
</file>